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238" r:id="rId3"/>
    <p:sldId id="1243" r:id="rId4"/>
    <p:sldId id="1244" r:id="rId5"/>
    <p:sldId id="1263" r:id="rId6"/>
    <p:sldId id="1250" r:id="rId7"/>
    <p:sldId id="1264" r:id="rId8"/>
    <p:sldId id="1245" r:id="rId9"/>
    <p:sldId id="1265" r:id="rId10"/>
    <p:sldId id="1266" r:id="rId11"/>
    <p:sldId id="1267" r:id="rId12"/>
    <p:sldId id="1259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438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6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Nature in 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words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2</a:t>
            </a:r>
            <a:r>
              <a:rPr lang="zh-CN" altLang="en-US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Using language</a:t>
            </a:r>
            <a:endParaRPr lang="zh-CN" altLang="en-US" sz="5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184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extend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扩展到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延伸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204864"/>
            <a:ext cx="11593288" cy="280831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wagon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well-reaped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这个季节的影响似乎甚至延伸到一辆经过的马车上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它缓慢地穿过收割好的田地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用眼睛可以看到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但耳朵却听不见响亮的噪音。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934522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391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1280" cy="17281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extend through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贯穿，延伸至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extend thanks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表示感谢　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68760"/>
            <a:ext cx="1777672" cy="3490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framework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elopers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plug-ins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它旨在作为一个基本的框架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工具开发人员可以通过插件来扩展它。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iewed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insightful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感谢所有审阅过这篇论文且提出深刻见解及评论的人们。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402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403244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383957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0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000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000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𝐜𝐨𝐦𝐞𝐬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sz="2000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谓</m:t>
                        </m:r>
                      </m:lim>
                    </m:limLow>
                  </m:oMath>
                </a14:m>
                <a:r>
                  <a:rPr lang="en-US" altLang="zh-CN" sz="2000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𝐰𝐡𝐞𝐧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𝐰𝐞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𝐫𝐞𝐦𝐞𝐦𝐛𝐞𝐫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𝐧𝐨𝐭𝐡𝐢𝐧𝐠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𝐛𝐮𝐭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sz="2000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时间状语从句</m:t>
                        </m:r>
                      </m:lim>
                    </m:limLow>
                  </m:oMath>
                </a14:m>
                <a:r>
                  <a:rPr lang="en-US" altLang="zh-CN" sz="2000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clear skies</a:t>
                </a:r>
                <a:r>
                  <a:rPr lang="zh-CN" altLang="zh-CN" sz="2000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green fields</a:t>
                </a:r>
                <a:r>
                  <a:rPr lang="zh-CN" altLang="zh-CN" sz="2000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and sweet-smelling flowers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000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000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000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𝐰𝐡𝐞𝐧𝐭𝐡𝐞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𝐦𝐞𝐦𝐨𝐫𝐲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𝐨𝐟𝐬𝐧𝐨𝐰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, </m:t>
                            </m:r>
                            <m:r>
                              <a:rPr lang="en-US" altLang="zh-CN" sz="2000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𝐚𝐧𝐝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𝐢𝐜𝐞</m:t>
                            </m:r>
                            <m:r>
                              <m:rPr>
                                <m:nor/>
                              </m:rPr>
                              <a:rPr lang="zh-CN" altLang="zh-CN" sz="2000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，</m:t>
                            </m:r>
                            <m:r>
                              <a:rPr lang="en-US" altLang="zh-CN" sz="2000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𝐚𝐧𝐝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sz="2000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时间状语从句</m:t>
                        </m:r>
                      </m:lim>
                    </m:limLow>
                  </m:oMath>
                </a14:m>
                <a:r>
                  <a:rPr lang="en-US" altLang="zh-CN" sz="2000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bleak winds</a:t>
                </a:r>
                <a:r>
                  <a:rPr lang="zh-CN" altLang="zh-CN" sz="2000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000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has faded from our minds as completely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𝐚𝐬𝐭𝐡𝐞𝐲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𝐡𝐚𝐯𝐞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𝐝𝐢𝐬𝐚𝐩𝐩𝐞𝐚𝐫𝐞𝐝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𝐟𝐫𝐨𝐦𝐭𝐡𝐞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𝐞𝐚𝐫𝐭𝐡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sz="2000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方式状语从句</m:t>
                        </m:r>
                      </m:lim>
                    </m:limLow>
                  </m:oMath>
                </a14:m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and yet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000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𝐰𝐡𝐚𝐭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𝐩𝐥𝐞𝐚𝐬𝐚𝐧𝐭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𝐭𝐢𝐦𝐞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𝐢𝐭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𝐢𝐬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zh-CN" altLang="zh-CN" sz="2000" b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！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sz="2000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感叹句</m:t>
                        </m:r>
                      </m:lim>
                    </m:limLow>
                  </m:oMath>
                </a14:m>
                <a:endParaRPr lang="zh-CN" altLang="zh-CN" sz="2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当它来的时候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我们只记得晴朗的天空、绿色的田野和芬芳的花朵</a:t>
                </a:r>
                <a:r>
                  <a:rPr lang="en-US" altLang="zh-CN" sz="2000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——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当冰雪和寒风的记忆从我们的脑海中完全消失时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就像它们从地球上消失一样</a:t>
                </a:r>
                <a:r>
                  <a:rPr lang="en-US" altLang="zh-CN" sz="2000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——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然而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这是多么愉快的时光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啊</a:t>
                </a:r>
                <a:r>
                  <a:rPr lang="zh-CN" altLang="zh-CN" sz="20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zh-CN" altLang="zh-CN" sz="2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3839577"/>
              </a:xfrm>
              <a:blipFill>
                <a:blip r:embed="rId3"/>
                <a:stretch>
                  <a:fillRect l="-531" r="-5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2023437" cy="48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fade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逐渐消失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褪色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908720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276872"/>
            <a:ext cx="11593288" cy="410445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skies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sweet-smelling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bleak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faded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disappeared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pleasant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当它来的时候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我们只记得晴朗的天空、绿色的田野和芬芳的花朵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当冰雪和寒风的记忆从我们的脑海中完全消失时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就像它们从地球上消失一样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这是多么愉快的时光啊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006530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fade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逐渐消失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enthusiasm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persistence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你对跑步的热情可能会逐渐消失。然而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只有坚持锻炼才能让身体更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935416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打扫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清除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吹过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掠过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079432"/>
            <a:ext cx="11593288" cy="230425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834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wheat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piled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graceful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gentle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tinges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landscape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麦穗或整齐地捆成一捆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或在微风中摇曳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给景色增添了一抹金色。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809090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70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sweep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打扫干净；打扫；扫除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 away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清除；一扫而空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拿一把扫帚把那些玻璃打扫干净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particles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太阳风产生的电场将带电粒子一扫而空。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935416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729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D8657B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笼罩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XB3.eps" descr="id:21474894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797992" cy="3463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564904"/>
            <a:ext cx="11593288" cy="1728192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soft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一道柔和的、令人愉快的光似乎笼罩着整个地球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294562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621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556792"/>
            <a:ext cx="11521280" cy="18002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258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闲逛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坚持；稍等，别挂断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628800"/>
            <a:ext cx="1777672" cy="3490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8079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tonight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我今晚不能和我的朋友闲逛。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请稍候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我还没准备好呢。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584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contrast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形成对比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564904"/>
            <a:ext cx="11593288" cy="280831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blooming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enhanced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春天有许多美景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五月是一个清新和盛开的月份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但一年中的这个时候的魅力是通过它们与冬季的对比而增强的。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2294562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013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1280" cy="23042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1684244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in/by contrast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相比之下（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表示对比或对照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通常用于引入与前文不同的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in contrast to sb/sth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表示某人或某事物与另一人或事物形成对比　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68760"/>
            <a:ext cx="1777672" cy="3490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481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我们自己的生活是由数字控制的。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existing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lidos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surrounded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fences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它将与伦敦现有的露天泳池形成对比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那些泳池都被高高的围墙围绕。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37627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711</Words>
  <Application>Microsoft Office PowerPoint</Application>
  <PresentationFormat>自定义</PresentationFormat>
  <Paragraphs>33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573</cp:revision>
  <dcterms:created xsi:type="dcterms:W3CDTF">2020-11-06T05:24:00Z</dcterms:created>
  <dcterms:modified xsi:type="dcterms:W3CDTF">2025-11-01T09:12:43Z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